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736850" y="635000"/>
            <a:ext cx="3670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 Typical ecosystems of sampling sites for study of influenza A(H5N1) spillover infections in horses, Mongolia. A) Arkangai Province, characterized by large wetlands. B) Bulgan Province, characterized by dry areas.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Damdinjav B, Raveendran S, Mojsiejczuk L, Ankhanbaatar U, Yang J, Sadeyen J, et al. Evidence of Influenza A(H5N1) Spillover Infections in Horses, Mongolia. Emerg Infect Dis. 2025;31(1):183-185. https://doi.org/10.3201/eid3101.241266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Evidence of Influenza A(H5N1) Spillover Infections in Horses, Mongolia</dc:title>
  <cp:lastModifiedBy/>
  <cp:revision>1</cp:revision>
  <dcterms:created xsi:type="dcterms:W3CDTF">2025-06-06T18:24:33.2068239Z</dcterms:created>
  <dcterms:modified xsi:type="dcterms:W3CDTF">2025-06-06T18:24:33.2068239Z</dcterms:modified>
  <dc:creator>B. Damdinjav et al.</dc:creator>
  <cp:keywords>influenza, H5N1, influenza virus, viruses, spillover infections, serology, horses, Mongolia</cp:keywords>
  <dc:description>Presentation created from Figure 2 of Evidence of Influenza A(H5N1) Spillover Infections in Horses, Mongolia published in the Emerging Infectious Diseases journal volume 31, number 1.</dc:description>
  <cp:category>General</cp:category>
</cp:coreProperties>
</file>