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38481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Phylogenies of Burkholderia pseudomallei ST46 shown in an investigation of B. pseudomallei ST46 transmission from Asia to Australia. A) Midpoint-rooted maximum-likelihood global phylogeny; B) maximum clade credibility tree. Trees include genomes collected as part of the Darwin Prospective Melioidosis Study in Darwin, Northern Territory, Australia, and others available in public sources (Appendix 1 Table). Black circles indicate nodes with an approximate likelihood ratio &amp;gt;95 and ultrafast bootstrap &amp;gt;95. Labels indicate nodes with posterior support &amp;gt;0.8. ST, sequence type.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Meumann EM, Kaestli M, Webb JR, Rigas V, Woerle C, Mayo M, et al. Burkholderia pseudomallei Sequence Type 46 Transmission from Asia to Australia. Emerg Infect Dis. 2025;31(2):394-397. https://doi.org/10.3201/eid3102.241385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Burkholderia pseudomallei Sequence Type 46 Transmission from Asia to Australia</dc:title>
  <cp:lastModifiedBy/>
  <cp:revision>1</cp:revision>
  <dcterms:created xsi:type="dcterms:W3CDTF">2025-05-17T14:19:07.5814249Z</dcterms:created>
  <dcterms:modified xsi:type="dcterms:W3CDTF">2025-05-17T14:19:07.5814249Z</dcterms:modified>
  <dc:creator>E. M. Meumann et al.</dc:creator>
  <cp:keywords>melioidosis, bacteria, respiratory infections, Burkholderia pseudomallei, epidemiology, genomics, Asia, Australia</cp:keywords>
  <dc:description>Presentation created from Figure of Burkholderia pseudomallei Sequence Type 46 Transmission from Asia to Australia published in the Emerging Infectious Diseases journal volume 31, number 2.</dc:description>
  <cp:category>General</cp:category>
</cp:coreProperties>
</file>