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42799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Geolocation of lymphatic filariasis cases detected in Futuna during October 2023–June 2024 and barycenter of Taoa cases. Kingdoms of Alo and Sigave are indicated. Inset maps show location of Wallis and Futuna in South Pacific.</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Couteaux C, Demaneuf T, Bien L, Munoz M, Worms B, Chésimar S, et al. Postelimination Cluster of Lymphatic Filariasis, Futuna, 2024. Emerg Infect Dis. 2025;31(3):488-496. https://doi.org/10.3201/eid3103.241317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Postelimination Cluster of Lymphatic Filariasis, Futuna, 2024</dc:title>
  <cp:lastModifiedBy/>
  <cp:revision>1</cp:revision>
  <dcterms:created xsi:type="dcterms:W3CDTF">2025-04-03T02:34:06.2152566Z</dcterms:created>
  <dcterms:modified xsi:type="dcterms:W3CDTF">2025-04-03T02:34:06.2152566Z</dcterms:modified>
  <dc:creator>C. Couteaux et al.</dc:creator>
  <cp:keywords>lymphatic filariasis, parasites, neglected tropical disease, vector-borne infections, hotspot transmission, Wallis and Futuna</cp:keywords>
  <dc:description>Presentation created from Figure 2 of Postelimination Cluster of Lymphatic Filariasis, Futuna, 2024 published in the Emerging Infectious Diseases journal volume 31, number 3.</dc:description>
  <cp:category>General</cp:category>
</cp:coreProperties>
</file>