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47650" y="635000"/>
            <a:ext cx="8648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Heatmap representing distribution of antimicrobial resistance genes in Alistipes strains in study of Alistipes bacteremia in a tertiary care center, Japan, 2016–2023. Horizontal axis shows resistance genes; vertical axis shows strains. Gray cells indicate the absence of a resistance gene, and green cells indicate its presence.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Watanabe N, Watari T, Hosokawa N, Otsuka Y. Alistipes Bacteremia in Older Patients with Digestive and Cancer Comorbidities, Japan, 2016–2023. Emerg Infect Dis. 2025;31(4):652-661. https://doi.org/10.3201/eid3104.241284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Alistipes Bacteremia in Older Patients with Digestive and Cancer Comorbidities, Japan, 2016–2023</dc:title>
  <cp:lastModifiedBy/>
  <cp:revision>1</cp:revision>
  <dcterms:created xsi:type="dcterms:W3CDTF">2025-07-09T16:16:08.1276885Z</dcterms:created>
  <dcterms:modified xsi:type="dcterms:W3CDTF">2025-07-09T16:16:08.1276885Z</dcterms:modified>
  <dc:creator>N. Watanabe et al.</dc:creator>
  <cp:keywords>bacteremia, bacteria, Alistipes, anaerobic bacteria, microbial sensitivity tests, antimicrobial resistance, blood culture, infections, Japan</cp:keywords>
  <dc:description>Presentation created from Figure 3 of Alistipes Bacteremia in Older Patients with Digestive and Cancer Comorbidities, Japan, 2016–2023 published in the Emerging Infectious Diseases journal volume 31, number 4.</dc:description>
  <cp:category>General</cp:category>
</cp:coreProperties>
</file>