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77850" y="635000"/>
            <a:ext cx="79883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Source of COVID-19–attributable healthcare costs (2023 Canadian dollars), standardized to 10 days by phases-of-care, Ontario, Canada. Cost categories are displayed by phase of care. A) Full data; B) data truncated at $300 to improve visualization of the postacute-phase costs. ED, emergency department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Sander B, Mishra S, Swayze S, Sahakyan Y, Duchen R, Quinn K, et al. Population-Based Matched Cohort Study of COVID-19 Healthcare Costs, Ontario, Canada. Emerg Infect Dis. 2025;31(4):710-719. https://doi.org/10.3201/eid3104.241463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Population-Based Matched Cohort Study of COVID-19 Healthcare Costs, Ontario, Canada</dc:title>
  <cp:lastModifiedBy/>
  <cp:revision>1</cp:revision>
  <dcterms:created xsi:type="dcterms:W3CDTF">2025-05-23T10:49:56.5077614Z</dcterms:created>
  <dcterms:modified xsi:type="dcterms:W3CDTF">2025-05-23T10:49:56.5077614Z</dcterms:modified>
  <dc:creator>B. Sander et al.</dc:creator>
  <cp:keywords>COVID-19, viruses, respiratory infections, SARS-CoV-2, healthcare cost, health administrative data, Ontario, Canada</cp:keywords>
  <dc:description>Presentation created from Figure 1 of Population-Based Matched Cohort Study of COVID-19 Healthcare Costs, Ontario, Canada published in the Emerging Infectious Diseases journal volume 31, number 4.</dc:description>
  <cp:category>General</cp:category>
</cp:coreProperties>
</file>