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3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85800" y="635000"/>
            <a:ext cx="77724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 lnSpcReduction="1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3. Estimated cumulative distribution of incubation period for Oropouche virus disease among 97 probable and confirmed travel-associated cases, 2024–2025. Solid blue line represents the estimated log-normal cumulative distribution function; shaded area represents 95% CI. Dashed lines correspond to the 50th and 99th quantiles, in addition to the proportion of patients that experienced symptoms within 1 week (88th quantile). The solid horizontal lines at bottom represent the 95% CIs for the quantiles.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Guagliardo SJ, Martin S, Gould CV, Sutter R, Jacobs D, O’Laughlin K, et al. Estimation of Incubation Period for Oropouche Virus Disease among Travel-Associated Cases, 2024–2025. Emerg Infect Dis. 2025;31(7):1337-1343. https://doi.org/10.3201/eid3107.250468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3 - Estimation of Incubation Period for Oropouche Virus Disease among Travel-Associated Cases, 2024–2025</dc:title>
  <cp:lastModifiedBy/>
  <cp:revision>1</cp:revision>
  <dcterms:created xsi:type="dcterms:W3CDTF">2025-07-13T21:41:20.9164779Z</dcterms:created>
  <dcterms:modified xsi:type="dcterms:W3CDTF">2025-07-13T21:41:20.9164779Z</dcterms:modified>
  <dc:creator>S. J. Guagliardo et al.</dc:creator>
  <cp:keywords>Oropouche, viruses, vector-borne infections, incubation period, interval-censored survival analysis, United States</cp:keywords>
  <dc:description>Presentation created from Figure 3 of Estimation of Incubation Period for Oropouche Virus Disease among Travel-Associated Cases, 2024–2025 published in the Emerging Infectious Diseases journal volume 31, number 7.</dc:description>
  <cp:category>General</cp:category>
</cp:coreProperties>
</file>