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2037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1.&amp;nbsp;Incidence of U.S. measles cases and measles deaths between 1980 and 1997. Total number of measles cases for years 1993–1997 (week 35) are indicated above each bar.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Bellini WJ, Rota PA. Genetic Diversity of Wild-Type Measles Viruses: Implications for Global Measles Elimination Programs. Emerg Infect Dis. 1998;4(1):29-34. https://doi.org/10.3201/eid0401.980105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Genetic Diversity of Wild-Type Measles Viruses: Implications for Global Measles Elimination Programs</dc:title>
  <cp:lastModifiedBy/>
  <cp:revision>1</cp:revision>
  <dcterms:created xsi:type="dcterms:W3CDTF">2025-07-10T03:08:59.8858844Z</dcterms:created>
  <dcterms:modified xsi:type="dcterms:W3CDTF">2025-07-10T03:08:59.8858844Z</dcterms:modified>
  <dc:creator>W. J. Bellini and P. A. Rota</dc:creator>
  <cp:keywords>United States</cp:keywords>
  <dc:description>Presentation created from Figure 1 of Genetic Diversity of Wild-Type Measles Viruses: Implications for Global Measles Elimination Programs published in the Emerging Infectious Diseases journal volume 4, number 1.</dc:description>
  <cp:category>General</cp:category>
</cp:coreProperties>
</file>