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962150" y="635000"/>
            <a:ext cx="5219700" cy="4191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2.&amp;nbsp;Means and two standard errors of the mean error bars for pairwise comparisons among 116 12-banded H37Rv lanes show that error is consistently larger when comparing lanes between gels than when comparing lanes from the same gel. The x-axis corresponds to w(b), and the y-axis to d(b), as presented in the text. It is evident that error is proportional to fragment length in the range of fragment lengths found in H37Rv. The data exhibit 2% to 3% error for between gel comparisons, but only approximately 1% error on average for within gel comparisons.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Salamon H, Segal MR, Ponce de Leon A, Small PM. Accommodating Error Analysis in Comparison and Clustering of Molecular Fingerprints. Emerg Infect Dis. 1998;4(2):159-168. https://doi.org/10.3201/eid0402.980203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Accommodating Error Analysis in Comparison and Clustering of Molecular Fingerprints</dc:title>
  <cp:lastModifiedBy/>
  <cp:revision>1</cp:revision>
  <dcterms:created xsi:type="dcterms:W3CDTF">2025-04-15T07:21:18.3127583Z</dcterms:created>
  <dcterms:modified xsi:type="dcterms:W3CDTF">2025-04-15T07:21:18.3127583Z</dcterms:modified>
  <dc:creator>H. Salamon et al.</dc:creator>
  <cp:keywords>Mexico, United States</cp:keywords>
  <dc:description>Presentation created from Figure 2 of Accommodating Error Analysis in Comparison and Clustering of Molecular Fingerprints published in the Emerging Infectious Diseases journal volume 4, number 2.</dc:description>
  <cp:category>General</cp:category>
</cp:coreProperties>
</file>