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546350" y="635000"/>
            <a:ext cx="4051300" cy="3683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2.&amp;nbsp;Thomas Nchinda, David Heymann; World Health Organization, Geneva, Switzerland.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Relman DA. Detection and Identification of Previously Unrecognized Microbial Pathogens. Emerg Infect Dis. 1998;4(3):382-389. https://doi.org/10.3201/eid0403.980310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Detection and Identification of Previously Unrecognized Microbial Pathogens</dc:title>
  <cp:lastModifiedBy/>
  <cp:revision>1</cp:revision>
  <dcterms:created xsi:type="dcterms:W3CDTF">2025-04-13T01:54:38.1808535Z</dcterms:created>
  <dcterms:modified xsi:type="dcterms:W3CDTF">2025-04-13T01:54:38.1808535Z</dcterms:modified>
  <dc:creator>D. A. Relman</dc:creator>
  <cp:keywords>United States</cp:keywords>
  <dc:description>Presentation created from Figure 2 of Detection and Identification of Previously Unrecognized Microbial Pathogens published in the Emerging Infectious Diseases journal volume 4, number 3.</dc:description>
  <cp:category>General</cp:category>
</cp:coreProperties>
</file>