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5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2131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5.&amp;nbsp;Distribution of motivations for biological terrorism incidents, 1960—Jan. 31, 1999 (33 cases).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Tucker JB. Historical Trends Related to Bioterrorism: An Empirical Analysis. Emerg Infect Dis. 1999;5(4):498-504. https://doi.org/10.3201/eid0504.990406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5 - Historical Trends Related to Bioterrorism: An Empirical Analysis</dc:title>
  <cp:lastModifiedBy/>
  <cp:revision>1</cp:revision>
  <dcterms:created xsi:type="dcterms:W3CDTF">2025-06-07T06:52:28.7104858Z</dcterms:created>
  <dcterms:modified xsi:type="dcterms:W3CDTF">2025-06-07T06:52:28.7104858Z</dcterms:modified>
  <dc:creator>J. B. Tucker</dc:creator>
  <cp:keywords>, United States</cp:keywords>
  <dc:description>Presentation created from Figure 5 of Historical Trends Related to Bioterrorism: An Empirical Analysis published in the Emerging Infectious Diseases journal volume 5, number 4.</dc:description>
  <cp:category>General</cp:category>
</cp:coreProperties>
</file>