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4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463800" y="635000"/>
            <a:ext cx="42164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4.&amp;nbsp;Geographic distribution of the residences of women screened during pregnancy and classified as having acute cases of toxoplasmosis (n = 36).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Eng SB, Werker DH, King AS, Marion SA, Bell A, Issac-Renton JL, et al. Computer-Generated Dot Maps as an Epidemiologic Tool: Investigating an Outbreak of Toxoplasmosis. Emerg Infect Dis. 1999;5(6):815-819. https://doi.org/10.3201/eid0506.990613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4 - Computer-Generated Dot Maps as an Epidemiologic Tool: Investigating an Outbreak of Toxoplasmosis</dc:title>
  <cp:lastModifiedBy/>
  <cp:revision>1</cp:revision>
  <dcterms:created xsi:type="dcterms:W3CDTF">2025-04-09T12:58:00.9598414Z</dcterms:created>
  <dcterms:modified xsi:type="dcterms:W3CDTF">2025-04-09T12:58:00.9598414Z</dcterms:modified>
  <dc:creator>S. B. Eng et al.</dc:creator>
  <cp:keywords>Canada, United States</cp:keywords>
  <dc:description>Presentation created from Figure 4 of Computer-Generated Dot Maps as an Epidemiologic Tool: Investigating an Outbreak of Toxoplasmosis published in the Emerging Infectious Diseases journal volume 5, number 6.</dc:description>
  <cp:category>General</cp:category>
</cp:coreProperties>
</file>