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90750" y="635000"/>
            <a:ext cx="4762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3.&amp;nbsp;Electron microscopy showing NLV particles in a calf herd sample (CH176), negatively stained with 2% K-PTA, pH 7.0. Bar = 50nm.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van der Poel WH, Vinjé J, van der Heide R, Herrera M, Vivo A, Koopmans M. Norwalk-Like Calicivirus Genes in Farm Animals. Emerg Infect Dis. 2000;6(1):36-41. https://doi.org/10.3201/eid0601.000106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Norwalk-Like Calicivirus Genes in Farm Animals</dc:title>
  <cp:lastModifiedBy/>
  <cp:revision>1</cp:revision>
  <dcterms:created xsi:type="dcterms:W3CDTF">2025-04-09T12:57:59.7248222Z</dcterms:created>
  <dcterms:modified xsi:type="dcterms:W3CDTF">2025-04-09T12:57:59.7248222Z</dcterms:modified>
  <dc:creator>W. H. van der Poel et al.</dc:creator>
  <cp:keywords>Norwalk-like calicivirus, NLV, farm animals, NLV infections, calves, pigs, the Netherlands</cp:keywords>
  <dc:description>Presentation created from Figure 3 of Norwalk-Like Calicivirus Genes in Farm Animals published in the Emerging Infectious Diseases journal volume 6, number 1.</dc:description>
  <cp:category>General</cp:category>
</cp:coreProperties>
</file>