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55700" y="635000"/>
            <a:ext cx="6832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Figure.&amp;nbsp;Functioning of the early warning system.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Richet HM, Mohammed J, McDonald LC, Jarvis WR. Building Communication Networks: International Network for the Study and Prevention of Emerging Antimicrobial Resistance (INSPEAR). Emerg Infect Dis. 2001;7(2):319-322. https://doi.org/10.3201/eid0702.700319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Building Communication Networks: International Network for the Study and Prevention of Emerging Antimicrobial Resistance (INSPEAR)</dc:title>
  <cp:lastModifiedBy/>
  <cp:revision>1</cp:revision>
  <dcterms:created xsi:type="dcterms:W3CDTF">2025-06-06T09:26:16.6346820Z</dcterms:created>
  <dcterms:modified xsi:type="dcterms:W3CDTF">2025-06-06T09:26:16.6346820Z</dcterms:modified>
  <dc:creator>H. M. Richet et al.</dc:creator>
  <cp:keywords>United States, Taiwan</cp:keywords>
  <dc:description>Presentation created from Figure of Building Communication Networks: International Network for the Study and Prevention of Emerging Antimicrobial Resistance (INSPEAR) published in the Emerging Infectious Diseases journal volume 7, number 2.</dc:description>
  <cp:category>General</cp:category>
</cp:coreProperties>
</file>