
<file path=[Content_Types].xml><?xml version="1.0" encoding="utf-8"?>
<Types xmlns="http://schemas.openxmlformats.org/package/2006/content-types">
  <Default Extension="rels" ContentType="application/vnd.openxmlformats-package.relationships+xml"/>
  <Default Extension="gif" ContentType="image/gif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gif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 1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1536700" y="635000"/>
            <a:ext cx="6070600" cy="43180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 1. . Stage of pregnancy at which group B streptococcal screening specimen was obtained. A prompt shift from second trimester (squares) to weeks 35 to 37 (diamonds) of pregnancy occurred after new guidelines were introduced at Group Health Cooperative of Puget Sound (4).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Platt R, Caldwell B. Can Managed Health Care Help Manage Health-Care-Associated Infections?. Emerg Infect Dis. 2001;7(2):358-362. https://doi.org/10.3201/eid0702.700358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1 - Can Managed Health Care Help Manage Health-Care-Associated Infections?</dc:title>
  <cp:lastModifiedBy/>
  <cp:revision>1</cp:revision>
  <dcterms:created xsi:type="dcterms:W3CDTF">2025-05-17T20:47:11.5693532Z</dcterms:created>
  <dcterms:modified xsi:type="dcterms:W3CDTF">2025-05-17T20:47:11.5693532Z</dcterms:modified>
  <dc:creator>R. Platt and B. Caldwell</dc:creator>
  <cp:keywords>managed care, cross-infection, nosocomial infection, health care-associated infection, health services research, United States</cp:keywords>
  <dc:description>Presentation created from Figure 1 of Can Managed Health Care Help Manage Health-Care-Associated Infections? published in the Emerging Infectious Diseases journal volume 7, number 2.</dc:description>
  <cp:category>General</cp:category>
</cp:coreProperties>
</file>