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9243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Comparison of the amino acid sequence of VEB-1, VEB-1a, and VEB-1b beta-lactamases from Pseudomonas aeruginosa JES from Thailand and KU-1 and KU-2 from Kuwait. Dashed lines indicate identical amino acids. Arrow indicates position of the putative cleavage site of the peptide leader. Numbering is according to Ambler designation (12).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Poirel L, Rotimi VO, Mokaddas EM, Karim A, Nordmann P. VEB-1-like Extended-Spectrum ß-Lactamases in Pseudomonas aeruginosa, Kuwait. Emerg Infect Dis. 2001;7(3):468-470. https://doi.org/10.3201/eid0703.017322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VEB-1-like Extended-Spectrum ß-Lactamases in Pseudomonas aeruginosa, Kuwait</dc:title>
  <cp:lastModifiedBy/>
  <cp:revision>1</cp:revision>
  <dcterms:created xsi:type="dcterms:W3CDTF">2025-04-06T08:08:23.7473554Z</dcterms:created>
  <dcterms:modified xsi:type="dcterms:W3CDTF">2025-04-06T08:08:23.7473554Z</dcterms:modified>
  <dc:creator>L. Poirel et al.</dc:creator>
  <cp:keywords>extended-spectrum beta-lactamase, integron, Pseudomonas aeruginosa, Kuwait</cp:keywords>
  <dc:description>Presentation created from Figure of VEB-1-like Extended-Spectrum ß-Lactamases in Pseudomonas aeruginosa, Kuwait published in the Emerging Infectious Diseases journal volume 7, number 3.</dc:description>
  <cp:category>General</cp:category>
</cp:coreProperties>
</file>