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8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762000" y="635000"/>
            <a:ext cx="7620000" cy="38608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8.&amp;nbsp;Timeline of 10 cases of inhalational anthrax in relation to onset of symptoms, October through November 2001.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Jernigan JA, Stephens DS, Ashford DA, Omenaca C, Topiel MS, Galbraith M, et al. Bioterrorism-Related Inhalational Anthrax: The First 10 Cases Reported in the United States. Emerg Infect Dis. 2001;7(6):933-944. https://doi.org/10.3201/eid0706.010604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8 - Bioterrorism-Related Inhalational Anthrax: The First 10 Cases Reported in the United States</dc:title>
  <cp:lastModifiedBy/>
  <cp:revision>1</cp:revision>
  <dcterms:created xsi:type="dcterms:W3CDTF">2025-05-18T23:19:15.4435847Z</dcterms:created>
  <dcterms:modified xsi:type="dcterms:W3CDTF">2025-05-18T23:19:15.4435847Z</dcterms:modified>
  <dc:creator>J. A. Jernigan et al.</dc:creator>
  <cp:keywords>bioterrorism-related anthrax, anthrax, United States, Bacillus anthracis</cp:keywords>
  <dc:description>Presentation created from Figure 8 of Bioterrorism-Related Inhalational Anthrax: The First 10 Cases Reported in the United States published in the Emerging Infectious Diseases journal volume 7, number 6.</dc:description>
  <cp:category>General</cp:category>
</cp:coreProperties>
</file>