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04900" y="635000"/>
            <a:ext cx="6934200" cy="37719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3.&amp;nbsp;Schematic structure of the prn1 gene, showing the position of the primers used in the allele-specific amplification assay (1.), and the primers and probes used in the fluorescence resonance energy transfer probe assay (2.). Proportions of the gene are not drawn to scale. F = fluorescein; LC = LC red 640; and P = phosphate.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Mäkinen J, Viljanen MK, Mertsola J, Arvilommi H, He Q. Rapid Identification of Bordetella pertussis Pertactin Gene Variants Using LightCycler Real-Time Polymerase Chain Reaction Combined with Melting Curve Analysis and Gel Electrophoresis. Emerg Infect Dis. 2001;7(6):952-958. https://doi.org/10.3201/eid0706.010606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Rapid Identification of Bordetella pertussis Pertactin Gene Variants Using LightCycler Real-Time Polymerase Chain Reaction Combined with Melting Curve Analysis and Gel Electrophoresis</dc:title>
  <cp:lastModifiedBy/>
  <cp:revision>1</cp:revision>
  <dcterms:created xsi:type="dcterms:W3CDTF">2025-07-08T15:15:55.5806477Z</dcterms:created>
  <dcterms:modified xsi:type="dcterms:W3CDTF">2025-07-08T15:15:55.5806477Z</dcterms:modified>
  <dc:creator>J. Mäkinen et al.</dc:creator>
  <cp:keywords>bordetella pertussis, pertactin gene variants, B. pertussis, real-time polymerase chain reaction, Finland</cp:keywords>
  <dc:description>Presentation created from Figure 3 of Rapid Identification of Bordetella pertussis Pertactin Gene Variants Using LightCycler Real-Time Polymerase Chain Reaction Combined with Melting Curve Analysis and Gel Electrophoresis published in the Emerging Infectious Diseases journal volume 7, number 6.</dc:description>
  <cp:category>General</cp:category>
</cp:coreProperties>
</file>