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08050" y="635000"/>
            <a:ext cx="7327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Figure.&amp;nbsp;Reported cases of malaria by year, Minnesota, 1988-1998.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Seys SA, Bender JB. The Changing Epidemiology of Malaria in Minnesota. Emerg Infect Dis. 2001;7(6):993-995. https://doi.org/10.3201/eid0706.010612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The Changing Epidemiology of Malaria in Minnesota</dc:title>
  <cp:lastModifiedBy/>
  <cp:revision>1</cp:revision>
  <dcterms:created xsi:type="dcterms:W3CDTF">2025-05-17T04:29:05.0484038Z</dcterms:created>
  <dcterms:modified xsi:type="dcterms:W3CDTF">2025-05-17T04:29:05.0484038Z</dcterms:modified>
  <dc:creator>S. A. Seys and J. B. Bender</dc:creator>
  <cp:keywords>malaria, vector-borne, refugee screening, United States</cp:keywords>
  <dc:description>Presentation created from Figure of The Changing Epidemiology of Malaria in Minnesota published in the Emerging Infectious Diseases journal volume 7, number 6.</dc:description>
  <cp:category>General</cp:category>
</cp:coreProperties>
</file>