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 2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1822450" y="635000"/>
            <a:ext cx="5499100" cy="43180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 2.&amp;nbsp;Kaplan-Meier curve for intensive care unit (ICU)–free survival. ICU-free survival for patients treated with adequate antibiotics within and &amp;gt;24 h after admission.:___ adequate antibiotic therapy started within 24 h after admission (n=85); ----- adequate antibiotic therapy started &amp;gt;24 h after admission (n=56).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Lettinga KD, Verbon A, Weverling G, Schellekens JF, Den Boer JW, Yzerman EP, et al. Legionnaires’ Disease at a Dutch Flower Show: Prognostic Factors and Impact of Therapy. Emerg Infect Dis. 2002;8(12):1448-1454. https://doi.org/10.3201/eid0812.020035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2 - Legionnaires’ Disease at a Dutch Flower Show: Prognostic Factors and Impact of Therapy</dc:title>
  <cp:lastModifiedBy/>
  <cp:revision>1</cp:revision>
  <dcterms:created xsi:type="dcterms:W3CDTF">2025-05-09T01:54:43.2858280Z</dcterms:created>
  <dcterms:modified xsi:type="dcterms:W3CDTF">2025-05-09T01:54:43.2858280Z</dcterms:modified>
  <dc:creator>K. D. Lettinga et al.</dc:creator>
  <cp:keywords>Community acquired infections, Legionella pneumophila, Legionnaires’ disease, intensive care units, antibiotics, prognosis, risk factors, the Netherlands</cp:keywords>
  <dc:description>Presentation created from Figure 2 of Legionnaires’ Disease at a Dutch Flower Show: Prognostic Factors and Impact of Therapy published in the Emerging Infectious Diseases journal volume 8, number 12.</dc:description>
  <cp:category>General</cp:category>
</cp:coreProperties>
</file>