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790700" y="635000"/>
            <a:ext cx="55626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2.&amp;nbsp;Increase in percentage of Staphylococcus aureus isolates resistant to methicillin and increase in percent of Enterococcus faecium resistant to vancomycin on a yearly basis from 1996 through the first quarter of 1999. Number of isolates per year, regardless of susceptibility, appears above each bar. Tests of trend showed significant increases in percent resistance for both organisms.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Huang SS, Labus BJ, Samuel MC, Wan DT, Reingold AL. Antibiotic Resistance Patterns of Bacterial Isolates from Blood in San Francisco County, California, 1996-1999. Emerg Infect Dis. 2002;8(2):195-201. https://doi.org/10.3201/eid0802.010102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Antibiotic Resistance Patterns of Bacterial Isolates from Blood in San Francisco County, California, 1996-1999</dc:title>
  <cp:lastModifiedBy/>
  <cp:revision>1</cp:revision>
  <dcterms:created xsi:type="dcterms:W3CDTF">2025-04-04T01:53:31.8701936Z</dcterms:created>
  <dcterms:modified xsi:type="dcterms:W3CDTF">2025-04-04T01:53:31.8701936Z</dcterms:modified>
  <dc:creator>S. S. Huang et al.</dc:creator>
  <cp:keywords>antibiotic resistance, MRSA, VRE, bacteremia, county surveillance, United States, California</cp:keywords>
  <dc:description>Presentation created from Figure 2 of Antibiotic Resistance Patterns of Bacterial Isolates from Blood in San Francisco County, California, 1996-1999 published in the Emerging Infectious Diseases journal volume 8, number 2.</dc:description>
  <cp:category>General</cp:category>
</cp:coreProperties>
</file>