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333500" y="635000"/>
            <a:ext cx="6477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2.&amp;nbsp;Borrelia hermsii visualized with an immunofluorescent stain in a thin blood smear of an experimentally infected mouse. Such recurrent, high densities of spirochetes circulating in the peripheral blood of small mammals allows for the acquisition of these bacteria by fast-feeding ticks that ingest a small volume of blood.</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Schwan TG, Piesman J. Vector Interactions and Molecular Adaptations of Lyme Disease and Relapsing Fever Spirochetes Associated with Transmission by Ticks. Emerg Infect Dis. 2002;8(2):115-121. https://doi.org/10.3201/eid0802.010198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Vector Interactions and Molecular Adaptations of Lyme Disease and Relapsing Fever Spirochetes Associated with Transmission by Ticks</dc:title>
  <cp:lastModifiedBy/>
  <cp:revision>1</cp:revision>
  <dcterms:created xsi:type="dcterms:W3CDTF">2025-07-07T08:58:25.0975256Z</dcterms:created>
  <dcterms:modified xsi:type="dcterms:W3CDTF">2025-07-07T08:58:25.0975256Z</dcterms:modified>
  <dc:creator>T. G. Schwan and J. Piesman</dc:creator>
  <cp:keywords>Lyme disease, relapsing fever, ticks, surface proteins, Borrelia, United States</cp:keywords>
  <dc:description>Presentation created from Figure 2 of Vector Interactions and Molecular Adaptations of Lyme Disease and Relapsing Fever Spirochetes Associated with Transmission by Ticks published in the Emerging Infectious Diseases journal volume 8, number 2.</dc:description>
  <cp:category>General</cp:category>
</cp:coreProperties>
</file>