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302000" y="635000"/>
            <a:ext cx="2540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25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1.&amp;nbsp;Phylogenetic analysis based on the human enterovirus (HEV) VP4 nucleotide sequences. The phylogenetic tree was constructed by the neighbor-joining method as implemented in CLUSTAL X program (version 1.63b). The marker denotes a measurement of the relative phylogenetic distance. The VP4 sequences of eight HEV serotypes described below are available from GenBank. The strain name and accession number are shown in parentheses: HEV1 (Bryson, AF250874), HEV12 (Travis, NC 001810), echovirus 26 (EV26, Coronel, AF117697), EV29 (JV-10, AF117698), coxsackie virus A2 (CAV2; Epsom/14448/99, AJ2296215), CAV21 (Coe, NC 001428), CAV24 (EH24/70, D90457), and HEV70 (J670/71, D00820).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Kubo H, Iritani N, Seto Y. Molecular Classification of Enteroviruses Not Identified by Neutralization Tests. Emerg Infect Dis. 2002;8(3):298-304. https://doi.org/10.3201/eid0803.010200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Molecular Classification of Enteroviruses Not Identified by Neutralization Tests</dc:title>
  <cp:lastModifiedBy/>
  <cp:revision>1</cp:revision>
  <dcterms:created xsi:type="dcterms:W3CDTF">2025-05-17T06:33:39.2048448Z</dcterms:created>
  <dcterms:modified xsi:type="dcterms:W3CDTF">2025-05-17T06:33:39.2048448Z</dcterms:modified>
  <dc:creator>H. Kubo et al.</dc:creator>
  <cp:keywords>enteroviruses, phylogenetic analysis, VP4 nucleotide sequences, Japan</cp:keywords>
  <dc:description>Presentation created from Figure 1 of Molecular Classification of Enteroviruses Not Identified by Neutralization Tests published in the Emerging Infectious Diseases journal volume 8, number 3.</dc:description>
  <cp:category>General</cp:category>
</cp:coreProperties>
</file>