
<file path=[Content_Types].xml><?xml version="1.0" encoding="utf-8"?>
<Types xmlns="http://schemas.openxmlformats.org/package/2006/content-types">
  <Default Extension="rels" ContentType="application/vnd.openxmlformats-package.relationships+xml"/>
  <Default Extension="gif" ContentType="image/gif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gif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84350" y="635000"/>
            <a:ext cx="55753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1.&amp;nbsp;West Nile virus (WNV) Absorbance attributed to specific WNV antigen immuglobulin (Ig) M interaction in the West Nile Equine IgM Capture enzyme-linked immunosorbent assay (ELISA).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Bunning ML, Bowen RA, Cropp C, Sullivan KG, Davis BS, Komar N, et al. Experimental Infection of Horses with West Nile virus. Emerg Infect Dis. 2002;8(4):380-386. https://doi.org/10.3201/eid0804.010239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Experimental Infection of Horses with West Nile virus</dc:title>
  <cp:lastModifiedBy/>
  <cp:revision>1</cp:revision>
  <dcterms:created xsi:type="dcterms:W3CDTF">2025-05-17T17:12:40.0477970Z</dcterms:created>
  <dcterms:modified xsi:type="dcterms:W3CDTF">2025-05-17T17:12:40.0477970Z</dcterms:modified>
  <dc:creator>M. L. Bunning et al.</dc:creator>
  <cp:keywords>West Nile virus, flavivirus, arbovirus, horses, equine, New York, Aedes albopictus, United States</cp:keywords>
  <dc:description>Presentation created from Figure 1 of Experimental Infection of Horses with West Nile virus published in the Emerging Infectious Diseases journal volume 8, number 4.</dc:description>
  <cp:category>General</cp:category>
</cp:coreProperties>
</file>