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77900" y="635000"/>
            <a:ext cx="7188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3.&amp;nbsp;Mean (± SE) body mass index (BMI) within age classes of bank voles, where BMI separates age class 1 (juvenile/subadult) from all others; see Figure 1 for details on age classes.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Olsson GE, White N, Ahlm C, Elgh F, Verlemyr A, Juto P, et al. Demographic Factors Associated with Hantavirus Infection in Bank Voles (Clethrionomys glareolus). Emerg Infect Dis. 2002;8(9):924-929. https://doi.org/10.3201/eid0809.020037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Demographic Factors Associated with Hantavirus Infection in Bank Voles (Clethrionomys glareolus)</dc:title>
  <cp:lastModifiedBy/>
  <cp:revision>1</cp:revision>
  <dcterms:created xsi:type="dcterms:W3CDTF">2025-06-05T20:26:05.7419366Z</dcterms:created>
  <dcterms:modified xsi:type="dcterms:W3CDTF">2025-06-05T20:26:05.7419366Z</dcterms:modified>
  <dc:creator>G. E. Olsson et al.</dc:creator>
  <cp:keywords>bank vole, Clethrionomys glareolus, logistic regression, hantavirus, hemorrhagic fever with renal syndrome, nephropathia epidemica, odds ratio, population density, Puumala virus, rodents, Sweden</cp:keywords>
  <dc:description>Presentation created from Figure 3 of Demographic Factors Associated with Hantavirus Infection in Bank Voles (Clethrionomys glareolus) published in the Emerging Infectious Diseases journal volume 8, number 9.</dc:description>
  <cp:category>General</cp:category>
</cp:coreProperties>
</file>