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679700" y="635000"/>
            <a:ext cx="3784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Pulsed-field gel electrophoresis patterns of the three clinical isolates of levofloxacin-resistant Haemophilus influenzae from the case report (lanes 1 to 3) and four control cases of levofloxacin-susceptible H. influenzae biotype II strains isolated from the same geographic area (lanes 4 to 7). Lane 1: strain 32602 (blood); lane 2: strain 35102 (blood); lane 3: strain 35202 (bronchial aspirate); lane 4: pleural fluid isolate; lane 5: blood isolate; lane 6: pleural fluid isolate. M, molecular markers.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Bastida T, Pérez-Vázquez M, Campos J, Cortés-Lletget M, Román F, Tubau F, et al. Levofloxacin Treatment Failure in Haemophilus influenzae Pneumonia. Emerg Infect Dis. 2003;9(11):1475-1479. https://doi.org/10.3201/eid0911.030176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Levofloxacin Treatment Failure in Haemophilus influenzae Pneumonia</dc:title>
  <cp:lastModifiedBy/>
  <cp:revision>1</cp:revision>
  <dcterms:created xsi:type="dcterms:W3CDTF">2025-07-06T14:49:28.8645562Z</dcterms:created>
  <dcterms:modified xsi:type="dcterms:W3CDTF">2025-07-06T14:49:28.8645562Z</dcterms:modified>
  <dc:creator>T. Bastida et al.</dc:creator>
  <cp:keywords>Haemonphilus influenzae, Haemophilus infections, treatment failure, anti-infective agents fluoroquinolone, levofloxacin, pneumonia, bacterial pneumonia, respiratory tract infections, drug resistance microbial, drug resistance bacterial, Spain</cp:keywords>
  <dc:description>Presentation created from Figure of Levofloxacin Treatment Failure in Haemophilus influenzae Pneumonia published in the Emerging Infectious Diseases journal volume 9, number 11.</dc:description>
  <cp:category>General</cp:category>
</cp:coreProperties>
</file>