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8227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4.&amp;nbsp;Distribution of rubella genotypes.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Zheng D, Frey TK, Icenogle JP, Katow S, Abernathy ES, Song K, et al. Global Distribution of Rubella Virus Genotypes. Emerg Infect Dis. 2003;9(12):1523-1530. https://doi.org/10.3201/eid0912.030242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Global Distribution of Rubella Virus Genotypes</dc:title>
  <cp:lastModifiedBy/>
  <cp:revision>1</cp:revision>
  <dcterms:created xsi:type="dcterms:W3CDTF">2025-06-06T05:58:11.4386876Z</dcterms:created>
  <dcterms:modified xsi:type="dcterms:W3CDTF">2025-06-06T05:58:11.4386876Z</dcterms:modified>
  <dc:creator>D. Zheng et al.</dc:creator>
  <cp:keywords>Rubella virus, virus genotypes, molecular epidemiology, virus distribution, virus recombination, China, Israel, Japan, South Korea, New Zealand, Russia</cp:keywords>
  <dc:description>Presentation created from Figure 4 of Global Distribution of Rubella Virus Genotypes published in the Emerging Infectious Diseases journal volume 9, number 12.</dc:description>
  <cp:category>General</cp:category>
</cp:coreProperties>
</file>