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2971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2.&amp;nbsp;Nucleotide alignment of the amplified fragment within ORF2 from some representative isolates in this study with other Hepatitis E virus strains. Dots indicate sequence identities.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Clemente-Casares P, Pina S, Buti M, Jardi R, Martín M, Bofill-Mas S, et al. Hepatitis E Virus Epidemiology in Industrialized Countries. Emerg Infect Dis. 2003;9(4):449-454. https://doi.org/10.3201/eid0904.020351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Hepatitis E Virus Epidemiology in Industrialized Countries</dc:title>
  <cp:lastModifiedBy/>
  <cp:revision>1</cp:revision>
  <dcterms:created xsi:type="dcterms:W3CDTF">2025-05-16T22:50:55.9042187Z</dcterms:created>
  <dcterms:modified xsi:type="dcterms:W3CDTF">2025-05-16T22:50:55.9042187Z</dcterms:modified>
  <dc:creator>P. Clemente-Casares et al.</dc:creator>
  <cp:keywords>Acute hepatitis, HEV, swine HEV, environmental strains, urban sewage, HAV, research, Spain, France, Greece, Sweden, United States</cp:keywords>
  <dc:description>Presentation created from Figure 2 of Hepatitis E Virus Epidemiology in Industrialized Countries published in the Emerging Infectious Diseases journal volume 9, number 4.</dc:description>
  <cp:category>General</cp:category>
</cp:coreProperties>
</file>