
<file path=[Content_Types].xml><?xml version="1.0" encoding="utf-8"?>
<Types xmlns="http://schemas.openxmlformats.org/package/2006/content-types">
  <Default Extension="rels" ContentType="application/vnd.openxmlformats-package.relationships+xml"/>
  <Default Extension="jpeg" ContentType="image/jpeg"/>
  <Override PartName="/docProps/app.xml" ContentType="application/vnd.openxmlformats-officedocument.extended-properties+xml"/>
  <Override PartName="/docProps/core.xml" ContentType="application/vnd.openxmlformats-package.core-propertie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tableStyles.xml" ContentType="application/vnd.openxmlformats-officedocument.presentationml.tableStyles+xml"/>
  <Override PartName="/ppt/tags/tag1.xml" ContentType="application/vnd.openxmlformats-officedocument.presentationml.tags+xml"/>
  <Override PartName="/ppt/theme/theme1.xml" ContentType="application/vnd.openxmlformats-officedocument.theme+xml"/>
  <Override PartName="/ppt/viewProps.xml" ContentType="application/vnd.openxmlformats-officedocument.presentationml.viewProps+xml"/>
</Types>
</file>

<file path=_rels/.rels>&#65279;<?xml version="1.0" encoding="utf-8" standalone="yes"?><Relationships xmlns="http://schemas.openxmlformats.org/package/2006/relationships"><Relationship Id="rId1" Type="http://schemas.openxmlformats.org/officeDocument/2006/relationships/officeDocument" Target="ppt/presentation.xml" /><Relationship Id="rId2" Type="http://schemas.openxmlformats.org/package/2006/relationships/metadata/thumbnail" Target="docProps/thumbnail.jpeg" /><Relationship Id="rId3" Type="http://schemas.openxmlformats.org/package/2006/relationships/metadata/core-properties" Target="docProps/core.xml" /><Relationship Id="rId4" Type="http://schemas.openxmlformats.org/officeDocument/2006/relationships/extended-properties" Target="docProps/app.xml" /></Relationships>
</file>

<file path=ppt/presentation.xml><?xml version="1.0" encoding="utf-8"?>
<!--Generated by Spire.Presentation for .NET 4.11.12.10046--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r:id="rId1" id="2147483648"/>
  </p:sldMasterIdLst>
  <p:sldIdLst>
    <p:sldId r:id="rId2" id="256"/>
  </p:sldIdLst>
  <p:sldSz cx="9144000" cy="6858000" type="screen4x3"/>
  <p:notesSz cx="6858000" cy="9144000"/>
  <p:custDataLst>
    <p:tags r:id="rId7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r="http://schemas.openxmlformats.org/officeDocument/2006/relationships" xmlns:a="http://schemas.openxmlformats.org/drawingml/2006/main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-1212" y="-10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&#65279;<?xml version="1.0" encoding="utf-8" standalone="yes"?><Relationships xmlns="http://schemas.openxmlformats.org/package/2006/relationships"><Relationship Id="rId1" Type="http://schemas.openxmlformats.org/officeDocument/2006/relationships/slideMaster" Target="slideMasters/slideMaster1.xml" /><Relationship Id="rId2" Type="http://schemas.openxmlformats.org/officeDocument/2006/relationships/slide" Target="slides/slide1.xml" /><Relationship Id="rId3" Type="http://schemas.openxmlformats.org/officeDocument/2006/relationships/presProps" Target="presProps.xml" /><Relationship Id="rId4" Type="http://schemas.openxmlformats.org/officeDocument/2006/relationships/viewProps" Target="viewProps.xml" /><Relationship Id="rId5" Type="http://schemas.openxmlformats.org/officeDocument/2006/relationships/theme" Target="theme/theme1.xml" /><Relationship Id="rId6" Type="http://schemas.openxmlformats.org/officeDocument/2006/relationships/tableStyles" Target="tableStyles.xml" /><Relationship Id="rId7" Type="http://schemas.openxmlformats.org/officeDocument/2006/relationships/tags" Target="tags/tag1.xml" /></Relationships>
</file>

<file path=ppt/slideLayouts/_rels/slideLayout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2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3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4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5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6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7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8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9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0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/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1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/>
        <p:txBody>
          <a:bodyPr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Text Placeholder 4"/>
          <p:cNvSpPr/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6" name="Content Placeholder 5"/>
          <p:cNvSpPr/>
          <p:nvPr>
            <p:ph type="obj"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7" name="Date Placeholder 6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8" name="Footer Placeholder 7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4" name="Footer Placeholder 3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3" name="Footer Placeholder 2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/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/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Masters/_rels/slideMaster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.xml" /><Relationship Id="rId10" Type="http://schemas.openxmlformats.org/officeDocument/2006/relationships/slideLayout" Target="../slideLayouts/slideLayout10.xml" /><Relationship Id="rId11" Type="http://schemas.openxmlformats.org/officeDocument/2006/relationships/slideLayout" Target="../slideLayouts/slideLayout11.xml" /><Relationship Id="rId12" Type="http://schemas.openxmlformats.org/officeDocument/2006/relationships/theme" Target="../theme/theme1.xml" /><Relationship Id="rId2" Type="http://schemas.openxmlformats.org/officeDocument/2006/relationships/slideLayout" Target="../slideLayouts/slideLayout2.xml" /><Relationship Id="rId3" Type="http://schemas.openxmlformats.org/officeDocument/2006/relationships/slideLayout" Target="../slideLayouts/slideLayout3.xml" /><Relationship Id="rId4" Type="http://schemas.openxmlformats.org/officeDocument/2006/relationships/slideLayout" Target="../slideLayouts/slideLayout4.xml" /><Relationship Id="rId5" Type="http://schemas.openxmlformats.org/officeDocument/2006/relationships/slideLayout" Target="../slideLayouts/slideLayout5.xml" /><Relationship Id="rId6" Type="http://schemas.openxmlformats.org/officeDocument/2006/relationships/slideLayout" Target="../slideLayouts/slideLayout6.xml" /><Relationship Id="rId7" Type="http://schemas.openxmlformats.org/officeDocument/2006/relationships/slideLayout" Target="../slideLayouts/slideLayout7.xml" /><Relationship Id="rId8" Type="http://schemas.openxmlformats.org/officeDocument/2006/relationships/slideLayout" Target="../slideLayouts/slideLayout8.xml" /><Relationship Id="rId9" Type="http://schemas.openxmlformats.org/officeDocument/2006/relationships/slideLayout" Target="../slideLayouts/slideLayout9.xml" 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/>
          <p:nvPr>
            <p:ph type="title"/>
          </p:nvPr>
        </p:nvSpPr>
        <p:spPr>
          <a:xfrm>
            <a:off x="457200" y="274638"/>
            <a:ext cx="8229600" cy="1143000"/>
          </a:xfrm>
          <a:prstGeom prst="rect"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/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/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spd="fast"/>
  <p:timing>
    <p:tnLst>
      <p:par>
        <p:cTn id="1" restart="never" nodeType="tmRoot"/>
      </p:par>
    </p:tnLst>
  </p:timing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7.xml" /><Relationship Id="rId2" Type="http://schemas.openxmlformats.org/officeDocument/2006/relationships/image" Target="../media/image1.jpeg" 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 name="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ew shape"/>
          <p:cNvSpPr/>
          <p:nvPr/>
        </p:nvSpPr>
        <p:spPr>
          <a:xfrm>
            <a:off x="127000" y="127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l"/>
            <a:r>
              <a:rPr lang="en-US" sz="2000" b="1" dirty="1">
                <a:solidFill>
                  <a:srgbClr val="000000"/>
                </a:solidFill>
              </a:rPr>
              <a:t>Figure 2</a:t>
            </a:r>
          </a:p>
        </p:txBody>
      </p:sp>
      <p:pic>
        <p:nvPicPr>
          <p:cNvPr id="3" name="New picture"/>
          <p:cNvPicPr/>
          <p:nvPr/>
        </p:nvPicPr>
        <p:blipFill>
          <a:blip r:embed="rId2"/>
          <a:srcRect/>
          <a:stretch>
            <a:fillRect/>
          </a:stretch>
        </p:blipFill>
        <p:spPr>
          <a:xfrm>
            <a:off x="762000" y="635000"/>
            <a:ext cx="7620000" cy="2971800"/>
          </a:xfrm>
          <a:prstGeom prst="rect"/>
          <a:noFill/>
          <a:ln>
            <a:noFill/>
          </a:ln>
        </p:spPr>
      </p:pic>
      <p:sp>
        <p:nvSpPr>
          <p:cNvPr id="4" name="New shape"/>
          <p:cNvSpPr/>
          <p:nvPr/>
        </p:nvSpPr>
        <p:spPr>
          <a:xfrm>
            <a:off x="127000" y="4953000"/>
            <a:ext cx="8890000" cy="1270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Figure 2.&amp;nbsp;Nucleotide alignment of the amplified fragment within ORF2 from some representative isolates in this study with other Hepatitis E virus strains. Dots indicate sequence identities.</a:t>
            </a:r>
          </a:p>
        </p:txBody>
      </p:sp>
      <p:sp>
        <p:nvSpPr>
          <p:cNvPr id="5" name="New shape"/>
          <p:cNvSpPr/>
          <p:nvPr/>
        </p:nvSpPr>
        <p:spPr>
          <a:xfrm>
            <a:off x="127000" y="6223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 fontScale="62500" lnSpcReduction="20000"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Clemente-Casares P, Pina S, Buti M, Jardi R, Martín M, Bofill-Mas S, et al. Hepatitis E Virus Epidemiology in Industrialized Countries. Emerg Infect Dis. 2003;9(4):449-454. https://doi.org/10.3201/eid0904.020351</a:t>
            </a:r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>
</file>

<file path=ppt/tags/tag1.xml><?xml version="1.0" encoding="utf-8"?>
<p:tagLst xmlns:p="http://schemas.openxmlformats.org/presentationml/2006/main">
  <p:tag name="AS_NET" val="4.0.30319.42000"/>
  <p:tag name="AS_OS" val="Microsoft Windows NT 10.0.20348.0"/>
  <p:tag name="AS_RELEASE_DATE" val="2013.12.17"/>
  <p:tag name="AS_TITLE" val="Spire.Presentation for .NET "/>
  <p:tag name="AS_VERSION" val="2.1.0.0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Uigh" typeface="Microsoft Uighur"/>
        <a:font script="Beng" typeface="Vrinda"/>
        <a:font script="Thai" typeface="Angsan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Times New Roman"/>
        <a:font script="Arab" typeface="Times New Roman"/>
        <a:font script="Hebr" typeface="Times New Roman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MoolBoran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ajorFont>
      <a:minorFont>
        <a:latin typeface="Calibri"/>
        <a:ea typeface=""/>
        <a:cs typeface=""/>
        <a:font script="Uigh" typeface="Microsoft Uighur"/>
        <a:font script="Beng" typeface="Vrinda"/>
        <a:font script="Thai" typeface="Cordi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Arial"/>
        <a:font script="Arab" typeface="Arial"/>
        <a:font script="Hebr" typeface="Arial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DaunPenh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  <a:tileRect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r="5400000" dist="2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dir="t" rig="threePt">
              <a:rot lat="0" lon="0" rev="1200000"/>
            </a:lightRig>
          </a:scene3d>
          <a:sp3d>
            <a:bevelT w="63500" h="25400" prst="circle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  <a:tileRect/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Application>Emerging Infectious Diseases journal</Application>
  <PresentationFormat>全屏显示(4:3)</PresentationFormat>
  <Slides>1</Slide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LinksUpToDate>false</LinksUpToDate>
  <SharedDoc>false</SharedDoc>
  <HyperlinksChanged>false</HyperlinksChanged>
  <AppVersion>14.0000</AppVersion>
  <Company>Emerging Infectious Diseases journal</Company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Figure 2 - Hepatitis E Virus Epidemiology in Industrialized Countries</dc:title>
  <cp:lastModifiedBy/>
  <cp:revision>1</cp:revision>
  <dcterms:created xsi:type="dcterms:W3CDTF">2025-06-05T23:20:47.1617174Z</dcterms:created>
  <dcterms:modified xsi:type="dcterms:W3CDTF">2025-06-05T23:20:47.1617174Z</dcterms:modified>
  <dc:creator>P. Clemente-Casares et al.</dc:creator>
  <cp:keywords>Acute hepatitis, HEV, swine HEV, environmental strains, urban sewage, HAV, research, Spain, France, Greece, Sweden, United States</cp:keywords>
  <dc:description>Presentation created from Figure 2 of Hepatitis E Virus Epidemiology in Industrialized Countries published in the Emerging Infectious Diseases journal volume 9, number 4.</dc:description>
  <cp:category>General</cp:category>
</cp:coreProperties>
</file>