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97250" y="635000"/>
            <a:ext cx="2349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3.&amp;nbsp;The relationship of invasive pneumococcal disease to photoperiod, temperature, and precipitation in three surveillance areas, grouped by latitude, 1996–1998. Southern surveillance areas were in Georgia and Tennessee (red lines; 33°–35° north latitude), middle areas were in California and Maryland (green lines; 37°–39° north latitude), and northern areas were in Connecticut, Minnesota, and Oregon (blue lines; 41°–45° north latitude). a: Rates of invasive pneumococcal disease; b: hours of darkness calculated for the 15th day of each month; c: mean monthly surface air temperature recorded at weather stations in each of the seven surveillance sites. d: total monthly precipitation recorded at weather stations in each of the seven surveillance sites. Pneumococcal disease correlated directly with photoperiod (r 0.85 with a 5-week lag; p&amp;lt;0.0001), indirectly with temperature (r –0.82 with a 1-week lag; p&amp;lt;0.0001), and poorly with precipitation (r 0 to &amp;lt;0.3).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Dowell SF, Whitney CG, Wright C, Rose CE, Schuchat A. Seasonal Patterns of Invasive Pneumococcal Disease. Emerg Infect Dis. 2003;9(5):574-579. https://doi.org/10.3201/eid0905.020556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Seasonal Patterns of Invasive Pneumococcal Disease</dc:title>
  <cp:lastModifiedBy/>
  <cp:revision>1</cp:revision>
  <dcterms:created xsi:type="dcterms:W3CDTF">2025-06-06T17:32:19.7879513Z</dcterms:created>
  <dcterms:modified xsi:type="dcterms:W3CDTF">2025-06-06T17:32:19.7879513Z</dcterms:modified>
  <dc:creator>S. F. Dowell et al.</dc:creator>
  <cp:keywords>Streptococcus pneumoniae, seasons, pneumonia, weather, infection, communicable disease, temperature, photoperiod, child, research, United States</cp:keywords>
  <dc:description>Presentation created from Figure 3 of Seasonal Patterns of Invasive Pneumococcal Disease published in the Emerging Infectious Diseases journal volume 9, number 5.</dc:description>
  <cp:category>General</cp:category>
</cp:coreProperties>
</file>