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95450" y="635000"/>
            <a:ext cx="5753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2.&amp;nbsp;Estimated global distribution of 440,000 annual deaths in children caused by rotavirus diarrhea.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Parashar UD, Hummelman EG, Bresee JS, Miller MA, Glass RI. Global Illness and Deaths Caused by Rotavirus Disease in Children. Emerg Infect Dis. 2003;9(5):565-572. https://doi.org/10.3201/eid0905.020562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Global Illness and Deaths Caused by Rotavirus Disease in Children</dc:title>
  <cp:lastModifiedBy/>
  <cp:revision>1</cp:revision>
  <dcterms:created xsi:type="dcterms:W3CDTF">2025-06-03T17:38:28.7312416Z</dcterms:created>
  <dcterms:modified xsi:type="dcterms:W3CDTF">2025-06-03T17:38:28.7312416Z</dcterms:modified>
  <dc:creator>U. D. Parashar et al.</dc:creator>
  <cp:keywords>diarrhea, rotavirus, mortality, deaths, morbidity, hospitalizations, disease burden, research, United States</cp:keywords>
  <dc:description>Presentation created from Figure 2 of Global Illness and Deaths Caused by Rotavirus Disease in Children published in the Emerging Infectious Diseases journal volume 9, number 5.</dc:description>
  <cp:category>General</cp:category>
</cp:coreProperties>
</file>