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44550" y="635000"/>
            <a:ext cx="7454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2.&amp;nbsp;Diagram of a letter-sorting machine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Griffith KS, Mead PS, Armstrong GL, Painter JA, Kelley KA, Hoffmaster AR, et al. Bioterrorism-related Inhalational Anthrax in an Elderly Woman, Connecticut, 2001. Emerg Infect Dis. 2003;9(6):681-688. https://doi.org/10.3201/eid0906.020728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Bioterrorism-related Inhalational Anthrax in an Elderly Woman, Connecticut, 2001</dc:title>
  <cp:lastModifiedBy/>
  <cp:revision>1</cp:revision>
  <dcterms:created xsi:type="dcterms:W3CDTF">2025-07-07T21:44:29.6662625Z</dcterms:created>
  <dcterms:modified xsi:type="dcterms:W3CDTF">2025-07-07T21:44:29.6662625Z</dcterms:modified>
  <dc:creator>K. S. Griffith et al.</dc:creator>
  <cp:keywords>Bacillus anthracis, inhalational anthrax, bioterrorism, postal facilities, research, United States, Connecticut</cp:keywords>
  <dc:description>Presentation created from Figure 2 of Bioterrorism-related Inhalational Anthrax in an Elderly Woman, Connecticut, 2001 published in the Emerging Infectious Diseases journal volume 9, number 6.</dc:description>
  <cp:category>General</cp:category>
</cp:coreProperties>
</file>