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762000" y="635000"/>
            <a:ext cx="7620000" cy="38227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3.&amp;nbsp;Biweekly distribution of virologically confirmed human metapneumovirus (HMPV) cases from the prospective pediatric study (study group) and from the general population as retrospectively identified in the Québec City Regional Virology Laboratory (RVL).</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Boivin G, De Serres G, Côté S, Gilca R, Abed Y, Rochette L, et al. Human Metapneumovirus Infections in Hospitalized Children. Emerg Infect Dis. 2003;9(6):634-640. https://doi.org/10.3201/eid0906.030017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Human Metapneumovirus Infections in Hospitalized Children</dc:title>
  <cp:lastModifiedBy/>
  <cp:revision>1</cp:revision>
  <dcterms:created xsi:type="dcterms:W3CDTF">2025-07-07T19:31:32.2586957Z</dcterms:created>
  <dcterms:modified xsi:type="dcterms:W3CDTF">2025-07-07T19:31:32.2586957Z</dcterms:modified>
  <dc:creator>G. Boivin et al.</dc:creator>
  <cp:keywords>Human metapneumovirus, human respiratory syncytial virus, respiratory tract infections, children, real-time PCR, research, Canada</cp:keywords>
  <dc:description>Presentation created from Figure 3 of Human Metapneumovirus Infections in Hospitalized Children published in the Emerging Infectious Diseases journal volume 9, number 6.</dc:description>
  <cp:category>General</cp:category>
</cp:coreProperties>
</file>