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19939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1.&amp;nbsp;Characteristic patterns of Mycobacterium tuberculosis Beijing genotype strains.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Rad ME, Bifani P, Martin C, Kremer K, Samper S, Rauzier J, et al. Mutations in Putative Mutator Genes of Mycobacterium tuberculosis Strains of the W-Beijing Family. Emerg Infect Dis. 2003;9(7):838-845. https://doi.org/10.3201/eid0907.020803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Mutations in Putative Mutator Genes of Mycobacterium tuberculosis Strains of the W-Beijing Family</dc:title>
  <cp:lastModifiedBy/>
  <cp:revision>1</cp:revision>
  <dcterms:created xsi:type="dcterms:W3CDTF">2025-06-05T18:22:47.2605543Z</dcterms:created>
  <dcterms:modified xsi:type="dcterms:W3CDTF">2025-06-05T18:22:47.2605543Z</dcterms:modified>
  <dc:creator>M. E. Rad et al.</dc:creator>
  <cp:keywords>tuberculosis, epidemic, antibiotic resistance, mutator, research, France, the Netherlands, Spain</cp:keywords>
  <dc:description>Presentation created from Figure 1 of Mutations in Putative Mutator Genes of Mycobacterium tuberculosis Strains of the W-Beijing Family published in the Emerging Infectious Diseases journal volume 9, number 7.</dc:description>
  <cp:category>General</cp:category>
</cp:coreProperties>
</file>