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127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5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4.&amp;nbsp;Nucleotide alignment of a segment of open reading frame (ORF) 1b of lactate dehydrogenase-elevating virus–P, porcine reproductive and respiratory syndrome virus VR-2332, and porcine reproductive and respiratory syndrome virus–Lelystad virus beginning at nucleotides 1169, 1165, and 1165, respectively. *Indicates identical nucleotides. Degenerate primer sets for polymerase chain reaction were previously made to the underlined segments (41).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Plagemann PG. Porcine Reproductive and Respiratory Syndrome Virus: Origin Hypothesis. Emerg Infect Dis. 2003;9(8):903-908. https://doi.org/10.3201/eid0908.030232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Porcine Reproductive and Respiratory Syndrome Virus: Origin Hypothesis</dc:title>
  <cp:lastModifiedBy/>
  <cp:revision>1</cp:revision>
  <dcterms:created xsi:type="dcterms:W3CDTF">2025-06-06T11:40:18.4897939Z</dcterms:created>
  <dcterms:modified xsi:type="dcterms:W3CDTF">2025-06-06T11:40:18.4897939Z</dcterms:modified>
  <dc:creator>P. G. Plagemann</dc:creator>
  <cp:keywords>porcine reproductive and respiratory syndrome virus, lactate dehydrogenase-elevating virus, virus evolution, arteriviruses, United States</cp:keywords>
  <dc:description>Presentation created from Figure 4 of Porcine Reproductive and Respiratory Syndrome Virus: Origin Hypothesis published in the Emerging Infectious Diseases journal volume 9, number 8.</dc:description>
  <cp:category>General</cp:category>
</cp:coreProperties>
</file>