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90650" y="635000"/>
            <a:ext cx="6362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4.&amp;nbsp;Observed and expected cumulative number of cases of severe acute respiratory syndrome in China.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Galvani AP, Lei X, Jewell NP. Severe Acute Respiratory Syndrome: Temporal Stability and Geographic Variation in Death Rates and Doubling Times. Emerg Infect Dis. 2003;9(8):991-994. https://doi.org/10.3201/eid0908.030334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Severe Acute Respiratory Syndrome: Temporal Stability and Geographic Variation in Death Rates and Doubling Times</dc:title>
  <cp:lastModifiedBy/>
  <cp:revision>1</cp:revision>
  <dcterms:created xsi:type="dcterms:W3CDTF">2025-05-17T22:55:02.5824320Z</dcterms:created>
  <dcterms:modified xsi:type="dcterms:W3CDTF">2025-05-17T22:55:02.5824320Z</dcterms:modified>
  <dc:creator>A. P. Galvani et al.</dc:creator>
  <cp:keywords>China, Hong Kong, Singapore, Vietnam, Taiwan, Canada</cp:keywords>
  <dc:description>Presentation created from Figure 4 of Severe Acute Respiratory Syndrome: Temporal Stability and Geographic Variation in Death Rates and Doubling Times published in the Emerging Infectious Diseases journal volume 9, number 8.</dc:description>
  <cp:category>General</cp:category>
</cp:coreProperties>
</file>